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A7704-A87D-4D03-92F5-6997D97F10BE}" type="datetimeFigureOut">
              <a:rPr lang="es-ES" smtClean="0"/>
              <a:t>20/07/2009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C01F-B6F8-480D-BCB5-D6E62D4C6E1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00174" y="3143240"/>
            <a:ext cx="37543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Niños chicos</a:t>
            </a:r>
          </a:p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5-8 años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00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767"/>
            <a:ext cx="6858000" cy="856846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285860" y="7429520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DIA 5 </a:t>
            </a:r>
            <a:endParaRPr lang="es-E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0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004"/>
            <a:ext cx="6858000" cy="86119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 rot="20029475">
            <a:off x="-107614" y="3227060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DIA 5 </a:t>
            </a:r>
            <a:endParaRPr lang="es-E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0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456"/>
            <a:ext cx="6858000" cy="856308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571612" y="7715272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DIA 1 </a:t>
            </a:r>
            <a:endParaRPr lang="es-E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00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28"/>
            <a:ext cx="6858000" cy="867914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000108" y="6786578"/>
            <a:ext cx="173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DIA 1</a:t>
            </a:r>
            <a:endParaRPr lang="es-E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0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72"/>
            <a:ext cx="6858000" cy="852005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571612" y="7715272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DIA 2 </a:t>
            </a:r>
            <a:endParaRPr lang="es-E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00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561"/>
            <a:ext cx="6858000" cy="859687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643050" y="6643702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DIA 2 </a:t>
            </a:r>
            <a:endParaRPr lang="es-E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00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456"/>
            <a:ext cx="6858000" cy="856308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571612" y="7715272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DIA 3 </a:t>
            </a:r>
            <a:endParaRPr lang="es-E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0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937"/>
            <a:ext cx="6858000" cy="862412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142984" y="6858016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DIA 3 </a:t>
            </a:r>
            <a:endParaRPr lang="es-E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0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471"/>
            <a:ext cx="6858000" cy="856305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571612" y="7715272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DIA 4 </a:t>
            </a:r>
            <a:endParaRPr lang="es-E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ile0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9" y="0"/>
            <a:ext cx="6735182" cy="9144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857628" y="6858016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DIA 4 </a:t>
            </a:r>
            <a:endParaRPr lang="es-E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Presentación en pantalla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itmg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isaac mg</dc:creator>
  <cp:lastModifiedBy>isaac mg</cp:lastModifiedBy>
  <cp:revision>1</cp:revision>
  <dcterms:created xsi:type="dcterms:W3CDTF">2009-07-20T08:51:04Z</dcterms:created>
  <dcterms:modified xsi:type="dcterms:W3CDTF">2009-07-20T08:51:30Z</dcterms:modified>
</cp:coreProperties>
</file>